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77" r:id="rId5"/>
    <p:sldId id="256" r:id="rId6"/>
    <p:sldId id="257" r:id="rId7"/>
    <p:sldId id="258" r:id="rId8"/>
    <p:sldId id="260" r:id="rId9"/>
    <p:sldId id="261" r:id="rId10"/>
    <p:sldId id="265" r:id="rId11"/>
    <p:sldId id="269" r:id="rId12"/>
    <p:sldId id="268" r:id="rId13"/>
    <p:sldId id="264" r:id="rId14"/>
    <p:sldId id="275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E5E6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34DBB8-8B69-8778-3E18-D44E45015B6B}" v="40" dt="2025-07-10T14:26:23.243"/>
    <p1510:client id="{B08FFB92-B660-1144-B34F-990616532101}" v="16" dt="2025-07-10T15:34:07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60"/>
  </p:normalViewPr>
  <p:slideViewPr>
    <p:cSldViewPr snapToGrid="0">
      <p:cViewPr>
        <p:scale>
          <a:sx n="100" d="100"/>
          <a:sy n="100" d="100"/>
        </p:scale>
        <p:origin x="93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6668F-38CE-43F8-AB74-B7C3E40F7AB6}" type="datetimeFigureOut">
              <a:rPr lang="en-GB" smtClean="0"/>
              <a:t>20/01/2026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12F48-98DF-440B-97BA-706FB1B41F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021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212F48-98DF-440B-97BA-706FB1B41FD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58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FD87-0A7D-8B45-88C0-7ED3443A5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5FD3E7-3AB7-1BB0-7FAE-FDA9FFAA7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BCE77-4664-6DD8-1259-EFCFE3502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605E2-05F2-4ADD-B06E-5FA8542E015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E7AE8-0344-B66A-B024-5A19FF7BE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08E35-0BA3-3592-96B4-57AD81182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0CB6-06AE-4B3D-94E0-19D56009E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3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DF572-F8AB-5A3A-1C6C-B0FC6A6F6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D25D4-9BE9-FC5E-A58B-9A7EA90CC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A8F6B-CB95-A1E6-40C6-E48FAFB5E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605E2-05F2-4ADD-B06E-5FA8542E015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03958-153B-BB0E-6341-B9997355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5125A-BBD3-E217-18B9-22EBD2AB5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0CB6-06AE-4B3D-94E0-19D56009E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57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8C6366-1065-D7DC-C864-68BEDD69D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9E054-A387-EEF6-62C0-057D34E2A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00B5C-29CC-5073-F0AB-CCA41C4EF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605E2-05F2-4ADD-B06E-5FA8542E015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5D197-CBB6-61C6-DF69-352242C59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72775-4062-261C-9B8A-4529AD66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0CB6-06AE-4B3D-94E0-19D56009E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89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7C35-A130-FBBE-CEBC-3C9637DB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3420E-FD7E-9343-AF55-BEEA60F0D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39CB3-6618-C58B-B673-3D62FC87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605E2-05F2-4ADD-B06E-5FA8542E015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FB643-A36E-F907-513A-6E6E8BB20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DA66F-3C61-A3AE-FBDD-0CA55CE6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0CB6-06AE-4B3D-94E0-19D56009E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65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C5894-DE1D-6A56-AFFE-C253457BB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8B03A-955F-C615-E82D-6402617C0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88B84-3A54-3D07-DA86-B9111125A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605E2-05F2-4ADD-B06E-5FA8542E015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709DC-92C0-5995-EED1-D2557959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A01A9-3512-4F0B-161F-49EE3AFE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0CB6-06AE-4B3D-94E0-19D56009E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7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F3B31-A705-DB3B-C82B-4B0E99BA8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4812A-C457-9E6B-EC06-264FFD7AA8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28320-E78D-F82C-E188-AD7910F57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EB8CB-9281-5C1D-88A1-BFBBF23F9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605E2-05F2-4ADD-B06E-5FA8542E015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2A34D-3066-C4F2-B33E-8629AFE2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FE301-8FC8-2010-B73E-31FD9944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0CB6-06AE-4B3D-94E0-19D56009E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6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61569-9246-1BE1-A1F7-5F9844EAD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51605-A0F7-6D6B-2AC1-11F0CD16C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3CF983-F544-7505-7A13-B62324446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E1779-3C0A-EEE5-D1EA-A246C176B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DB2956-CBB7-B466-0D45-C0155D149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39E05B-64D4-1D58-78C5-D27A7E31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605E2-05F2-4ADD-B06E-5FA8542E015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44941A-8DB3-ECFF-C662-945B3809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23CA1-99B6-97E8-4417-E03D1D66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0CB6-06AE-4B3D-94E0-19D56009E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2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BBDA4-5A01-4FA8-6FE4-77DF4264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5DA4ED-1BEB-0544-D9E8-1AB4F9083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605E2-05F2-4ADD-B06E-5FA8542E015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0D1A5-4D89-7A22-BFC3-48C3C7909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3B5193-BB19-15C6-7FA6-F16F533AE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0CB6-06AE-4B3D-94E0-19D56009E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7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85942-F7A8-2122-5D02-CF6C457E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605E2-05F2-4ADD-B06E-5FA8542E015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29C7F0-9636-6F9B-6771-B5C26F721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0FC18-9326-E198-7291-2BB60C4BA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0CB6-06AE-4B3D-94E0-19D56009E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10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67A3A-459F-8CC8-B2E4-B279948F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6652-C510-9555-6031-8B9DCD340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45CD0-3C47-A518-420F-EB5BB80A1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66CE0-F56B-67E6-2C67-BA0C8025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605E2-05F2-4ADD-B06E-5FA8542E015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71EF8-1A7C-F5EA-6937-9C52DA403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0804F-B45B-2D36-D179-C55748A3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0CB6-06AE-4B3D-94E0-19D56009E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82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8895-DB96-5334-9269-2F5B7FCE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35C7E7-1FBE-9188-CC0F-B0470AD9D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CC030-30EB-EA9A-A1BA-1DB10B941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E0E3A-4A5B-BFBA-0678-47326B8AB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605E2-05F2-4ADD-B06E-5FA8542E015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0AC01-BE36-7273-ECD6-FB1EC0B3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DF072-33BF-4481-DE30-BB66CE40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0CB6-06AE-4B3D-94E0-19D56009E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94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7B691C-C7EE-C260-BE1F-FFD402584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E8ABF-56F6-F281-78C7-6252BC34D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6D088-6468-F30E-AF0A-F543C4646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7605E2-05F2-4ADD-B06E-5FA8542E015E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2EA51-5762-AB7A-2B7B-BEA35FED0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C922D-DCA1-52DD-A2E8-335901D26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040CB6-06AE-4B3D-94E0-19D56009E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4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STLtoSTEP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B803532-8153-DAAD-626C-484E367C1AFF}"/>
              </a:ext>
            </a:extLst>
          </p:cNvPr>
          <p:cNvGrpSpPr/>
          <p:nvPr/>
        </p:nvGrpSpPr>
        <p:grpSpPr>
          <a:xfrm>
            <a:off x="1121557" y="1828058"/>
            <a:ext cx="9750145" cy="2427409"/>
            <a:chOff x="1121557" y="1828058"/>
            <a:chExt cx="9750145" cy="2427409"/>
          </a:xfrm>
        </p:grpSpPr>
        <p:pic>
          <p:nvPicPr>
            <p:cNvPr id="54" name="Google Shape;54;p13" descr="hack_club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20301" y="2602534"/>
              <a:ext cx="9551401" cy="16529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Google Shape;59;p14">
              <a:extLst>
                <a:ext uri="{FF2B5EF4-FFF2-40B4-BE49-F238E27FC236}">
                  <a16:creationId xmlns:a16="http://schemas.microsoft.com/office/drawing/2014/main" id="{3DECF317-EBB2-8C0C-4658-AB19B7DE7218}"/>
                </a:ext>
              </a:extLst>
            </p:cNvPr>
            <p:cNvSpPr txBox="1"/>
            <p:nvPr/>
          </p:nvSpPr>
          <p:spPr>
            <a:xfrm>
              <a:off x="1121557" y="1828058"/>
              <a:ext cx="7436700" cy="8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 b="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LMS</a:t>
              </a:r>
              <a:endParaRPr sz="4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4607-1E17-173C-F4FA-C1BA8488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ADMIRE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31D9A-C453-A2DD-5ED2-3D376F7036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CD8FA-7C5E-C4A6-184A-72459BECE3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Look at your finished design!</a:t>
            </a:r>
          </a:p>
          <a:p>
            <a:r>
              <a:rPr lang="en-US" dirty="0"/>
              <a:t>Isn’t it pretty?</a:t>
            </a:r>
          </a:p>
          <a:p>
            <a:r>
              <a:rPr lang="en-US" dirty="0"/>
              <a:t>Feel happy and proud </a:t>
            </a:r>
          </a:p>
          <a:p>
            <a:r>
              <a:rPr lang="en-US" dirty="0"/>
              <a:t>…until you realize that there are still more slides to go through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AB16D-DF82-10C2-B32A-166A192172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848"/>
          <a:stretch>
            <a:fillRect/>
          </a:stretch>
        </p:blipFill>
        <p:spPr>
          <a:xfrm>
            <a:off x="685800" y="1825625"/>
            <a:ext cx="3922776" cy="296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8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E0062-BBA7-7FCE-836A-A715230F8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D22C-1FE7-6E02-8C9A-0AE7B078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64CE1-8EF5-9D9A-559E-B04AEEE686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F09CF-0E28-2F07-2FBF-9747311BFB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Take a screenshot of your design (like so) and save it to your computer</a:t>
            </a:r>
          </a:p>
          <a:p>
            <a:r>
              <a:rPr lang="en-US" dirty="0"/>
              <a:t>You will need this for submission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D7CFE-D261-F36B-7E28-1011ADAC84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848"/>
          <a:stretch>
            <a:fillRect/>
          </a:stretch>
        </p:blipFill>
        <p:spPr>
          <a:xfrm>
            <a:off x="685800" y="1825625"/>
            <a:ext cx="3922776" cy="296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7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88E66-2F3F-B3E6-B3E0-D20C5B3BA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Export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932FD6-67E4-2A9F-422E-85EBDF816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40" y="2551176"/>
            <a:ext cx="6663088" cy="36029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Now it’s time to export it!</a:t>
            </a:r>
          </a:p>
          <a:p>
            <a:r>
              <a:rPr lang="en-US" dirty="0"/>
              <a:t>Click the		button in the top right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Then select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545DE3-D657-2789-EEBA-73E2A6D1DD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38" t="8052" b="3866"/>
          <a:stretch>
            <a:fillRect/>
          </a:stretch>
        </p:blipFill>
        <p:spPr>
          <a:xfrm>
            <a:off x="2483643" y="3076575"/>
            <a:ext cx="1067973" cy="452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D9F7CF-C661-96EB-D95E-5ED20061F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943" y="703889"/>
            <a:ext cx="4324954" cy="5906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37E90-A31F-7C02-D753-CF0ED60C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07" r="38946" b="93678"/>
          <a:stretch>
            <a:fillRect/>
          </a:stretch>
        </p:blipFill>
        <p:spPr>
          <a:xfrm>
            <a:off x="2110628" y="3601974"/>
            <a:ext cx="4264256" cy="430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49BA88-0C56-F1A7-BF19-EF6DBA9065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696" t="53064" r="3596" b="38913"/>
          <a:stretch>
            <a:fillRect/>
          </a:stretch>
        </p:blipFill>
        <p:spPr>
          <a:xfrm>
            <a:off x="2964483" y="4105633"/>
            <a:ext cx="1933575" cy="47386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E2B596-888B-56F1-0AAE-139127C8D207}"/>
              </a:ext>
            </a:extLst>
          </p:cNvPr>
          <p:cNvCxnSpPr/>
          <p:nvPr/>
        </p:nvCxnSpPr>
        <p:spPr>
          <a:xfrm flipV="1">
            <a:off x="5191125" y="4105633"/>
            <a:ext cx="5000625" cy="313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51580F-F992-6FD4-3430-F7D562CB2432}"/>
              </a:ext>
            </a:extLst>
          </p:cNvPr>
          <p:cNvCxnSpPr>
            <a:cxnSpLocks/>
          </p:cNvCxnSpPr>
          <p:nvPr/>
        </p:nvCxnSpPr>
        <p:spPr>
          <a:xfrm flipV="1">
            <a:off x="6166630" y="981075"/>
            <a:ext cx="1930057" cy="2861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44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092F4-C4CF-03DD-CC8A-083DFA45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Export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9D6F6-EF60-F64D-348C-7B97AEA7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" y="2807208"/>
            <a:ext cx="5388864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You should now have a .STL file of your cookie cutter saved to your computer</a:t>
            </a:r>
          </a:p>
          <a:p>
            <a:r>
              <a:rPr lang="en-US" sz="2000" dirty="0"/>
              <a:t>Now visit </a:t>
            </a:r>
            <a:r>
              <a:rPr lang="en-US" sz="2000" dirty="0">
                <a:hlinkClick r:id="rId2"/>
              </a:rPr>
              <a:t>https://tinyurl.com/STLtoSTEP</a:t>
            </a:r>
            <a:endParaRPr lang="en-US" sz="2000" dirty="0"/>
          </a:p>
          <a:p>
            <a:r>
              <a:rPr lang="en-US" sz="2000" dirty="0"/>
              <a:t>Convert your file to .STEP for submission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37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0D91A-1B25-24E2-BDED-5A448FBD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Submitting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345E6-BA33-7B16-4EF1-7AD1845C8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9128" y="2664886"/>
            <a:ext cx="5243322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Go to the </a:t>
            </a:r>
            <a:r>
              <a:rPr lang="en-US" sz="2200" dirty="0" err="1"/>
              <a:t>BakeBuild</a:t>
            </a:r>
            <a:r>
              <a:rPr lang="en-US" sz="2200" dirty="0"/>
              <a:t> submit form (https://tinyurl.com/bakebuildsubmit)</a:t>
            </a:r>
          </a:p>
          <a:p>
            <a:pPr lvl="1"/>
            <a:endParaRPr lang="en-US" sz="1800" dirty="0"/>
          </a:p>
          <a:p>
            <a:r>
              <a:rPr lang="en-US" sz="2200" dirty="0"/>
              <a:t>Select workshop and find ours</a:t>
            </a:r>
          </a:p>
          <a:p>
            <a:r>
              <a:rPr lang="en-US" sz="2200" dirty="0"/>
              <a:t>Fill out the form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05A58A-BD43-8896-A33D-F037B8E734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4CD89-2C98-9123-A965-F6833C834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1056004"/>
            <a:ext cx="5452873" cy="536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66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cookies falling&#10;&#10;Description automatically generated">
            <a:extLst>
              <a:ext uri="{FF2B5EF4-FFF2-40B4-BE49-F238E27FC236}">
                <a16:creationId xmlns:a16="http://schemas.microsoft.com/office/drawing/2014/main" id="{11CE816B-05AD-4FCA-52C4-7A739A8A3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68625" y="2751348"/>
            <a:ext cx="5362122" cy="81449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7EE7CF8-95B0-D951-2EB4-51B84934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666750" y="768133"/>
            <a:ext cx="10515600" cy="52863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BE5E6"/>
                </a:solidFill>
              </a:rPr>
              <a:t>.</a:t>
            </a:r>
          </a:p>
        </p:txBody>
      </p:sp>
      <p:pic>
        <p:nvPicPr>
          <p:cNvPr id="7" name="Content Placeholder 6" descr="A close up of letters&#10;&#10;Description automatically generated">
            <a:extLst>
              <a:ext uri="{FF2B5EF4-FFF2-40B4-BE49-F238E27FC236}">
                <a16:creationId xmlns:a16="http://schemas.microsoft.com/office/drawing/2014/main" id="{93D27967-D356-9F36-3850-58D5094B9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7726"/>
            <a:ext cx="10515600" cy="2025432"/>
          </a:xfrm>
          <a:solidFill>
            <a:srgbClr val="CBE5E6"/>
          </a:solidFill>
        </p:spPr>
      </p:pic>
      <p:pic>
        <p:nvPicPr>
          <p:cNvPr id="10" name="Picture 9" descr="A group of cookies falling&#10;&#10;Description automatically generated">
            <a:extLst>
              <a:ext uri="{FF2B5EF4-FFF2-40B4-BE49-F238E27FC236}">
                <a16:creationId xmlns:a16="http://schemas.microsoft.com/office/drawing/2014/main" id="{4A6DE72E-50C1-F7D9-0D40-CB55129A2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3629" y="-4182384"/>
            <a:ext cx="5362122" cy="8144995"/>
          </a:xfrm>
          <a:prstGeom prst="rect">
            <a:avLst/>
          </a:prstGeom>
        </p:spPr>
      </p:pic>
      <p:pic>
        <p:nvPicPr>
          <p:cNvPr id="11" name="Picture 10" descr="A group of cookies falling&#10;&#10;Description automatically generated">
            <a:extLst>
              <a:ext uri="{FF2B5EF4-FFF2-40B4-BE49-F238E27FC236}">
                <a16:creationId xmlns:a16="http://schemas.microsoft.com/office/drawing/2014/main" id="{937FC16A-4FD3-0EC9-8E79-A04BA205A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4908" y="-345544"/>
            <a:ext cx="4969816" cy="7549087"/>
          </a:xfrm>
          <a:prstGeom prst="rect">
            <a:avLst/>
          </a:prstGeom>
        </p:spPr>
      </p:pic>
      <p:pic>
        <p:nvPicPr>
          <p:cNvPr id="12" name="Picture 11" descr="A group of cookies falling&#10;&#10;Description automatically generated">
            <a:extLst>
              <a:ext uri="{FF2B5EF4-FFF2-40B4-BE49-F238E27FC236}">
                <a16:creationId xmlns:a16="http://schemas.microsoft.com/office/drawing/2014/main" id="{A8EE88FC-57CA-EBD6-A9BF-E3C30C101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427" y="-345927"/>
            <a:ext cx="4824511" cy="7328372"/>
          </a:xfrm>
          <a:prstGeom prst="rect">
            <a:avLst/>
          </a:prstGeom>
        </p:spPr>
      </p:pic>
      <p:pic>
        <p:nvPicPr>
          <p:cNvPr id="13" name="Picture 12" descr="A group of cookies falling&#10;&#10;Description automatically generated">
            <a:extLst>
              <a:ext uri="{FF2B5EF4-FFF2-40B4-BE49-F238E27FC236}">
                <a16:creationId xmlns:a16="http://schemas.microsoft.com/office/drawing/2014/main" id="{9B209092-A6CE-8EB8-7A3F-D6D68100D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44189" y="-4293317"/>
            <a:ext cx="5362122" cy="8144995"/>
          </a:xfrm>
          <a:prstGeom prst="rect">
            <a:avLst/>
          </a:prstGeom>
        </p:spPr>
      </p:pic>
      <p:pic>
        <p:nvPicPr>
          <p:cNvPr id="14" name="Picture 13" descr="A group of cookies falling&#10;&#10;Description automatically generated">
            <a:extLst>
              <a:ext uri="{FF2B5EF4-FFF2-40B4-BE49-F238E27FC236}">
                <a16:creationId xmlns:a16="http://schemas.microsoft.com/office/drawing/2014/main" id="{4B775C8C-ECCA-9E21-F579-10E423C0B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86577" y="2632073"/>
            <a:ext cx="5362122" cy="8144995"/>
          </a:xfrm>
          <a:prstGeom prst="rect">
            <a:avLst/>
          </a:prstGeom>
        </p:spPr>
      </p:pic>
      <p:sp>
        <p:nvSpPr>
          <p:cNvPr id="2" name="Google Shape;59;p14">
            <a:extLst>
              <a:ext uri="{FF2B5EF4-FFF2-40B4-BE49-F238E27FC236}">
                <a16:creationId xmlns:a16="http://schemas.microsoft.com/office/drawing/2014/main" id="{EA579301-76DF-6E05-493A-A70130731E7E}"/>
              </a:ext>
            </a:extLst>
          </p:cNvPr>
          <p:cNvSpPr txBox="1"/>
          <p:nvPr/>
        </p:nvSpPr>
        <p:spPr>
          <a:xfrm>
            <a:off x="3238723" y="3432276"/>
            <a:ext cx="5374458" cy="8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 Ship We Ship</a:t>
            </a:r>
            <a:endParaRPr sz="4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50043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13ABA-64BA-BC9D-6D37-C81DFA56D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What are you doing here?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ACFBB-5CDD-7778-5929-DCCFD9ADA9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You will</a:t>
            </a:r>
          </a:p>
          <a:p>
            <a:pPr lvl="1"/>
            <a:r>
              <a:rPr lang="en-US" dirty="0"/>
              <a:t>Learn the basics of CAD by designing and creating your own cookie cutter</a:t>
            </a:r>
          </a:p>
          <a:p>
            <a:pPr lvl="1"/>
            <a:r>
              <a:rPr lang="en-US" dirty="0"/>
              <a:t>Get your cookie cutter printed out</a:t>
            </a:r>
          </a:p>
          <a:p>
            <a:pPr lvl="1"/>
            <a:r>
              <a:rPr lang="en-US" dirty="0"/>
              <a:t>Get cookies!!!!</a:t>
            </a:r>
          </a:p>
        </p:txBody>
      </p:sp>
      <p:pic>
        <p:nvPicPr>
          <p:cNvPr id="6" name="Content Placeholder 5" descr="Various cookies on wooden surface">
            <a:extLst>
              <a:ext uri="{FF2B5EF4-FFF2-40B4-BE49-F238E27FC236}">
                <a16:creationId xmlns:a16="http://schemas.microsoft.com/office/drawing/2014/main" id="{94D9850A-4D80-D74E-4C7E-2FF0C14E74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4" r="2615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1176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8042C-0CF0-4563-DA2E-1F64AC14A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So, let’s get started!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E6A28-1346-431D-91F2-87A39A529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509" y="2031101"/>
            <a:ext cx="5338281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First, sign up or log into </a:t>
            </a:r>
            <a:r>
              <a:rPr lang="en-US" b="1" dirty="0" err="1"/>
              <a:t>TinkerCAD</a:t>
            </a:r>
            <a:endParaRPr lang="en-US" b="1" dirty="0"/>
          </a:p>
          <a:p>
            <a:r>
              <a:rPr lang="en-US" dirty="0"/>
              <a:t>Once you’re signed in, create a document and name it “Cookie Cutter” or something else relevant</a:t>
            </a:r>
            <a:endParaRPr lang="en-US" sz="1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inkercad-logo">
            <a:extLst>
              <a:ext uri="{FF2B5EF4-FFF2-40B4-BE49-F238E27FC236}">
                <a16:creationId xmlns:a16="http://schemas.microsoft.com/office/drawing/2014/main" id="{621F7F56-3715-E751-D440-874CFA057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8" r="22810"/>
          <a:stretch>
            <a:fillRect/>
          </a:stretch>
        </p:blipFill>
        <p:spPr bwMode="auto">
          <a:xfrm>
            <a:off x="6095999" y="340349"/>
            <a:ext cx="5569820" cy="564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17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79E43-C51D-B5B2-A06E-EC5256461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Choose your design!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A black outline of a dinosaur&#10;&#10;Description automatically generated">
            <a:extLst>
              <a:ext uri="{FF2B5EF4-FFF2-40B4-BE49-F238E27FC236}">
                <a16:creationId xmlns:a16="http://schemas.microsoft.com/office/drawing/2014/main" id="{2A9F248C-97F6-CA85-05C1-8211D3AC58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77" b="89362" l="8372" r="92558">
                        <a14:foregroundMark x1="32139" y1="3404" x2="33953" y2="2128"/>
                        <a14:foregroundMark x1="31956" y1="3533" x2="32139" y2="3404"/>
                        <a14:foregroundMark x1="27301" y1="6809" x2="27426" y2="6721"/>
                        <a14:foregroundMark x1="26697" y1="7234" x2="27301" y2="6809"/>
                        <a14:foregroundMark x1="25487" y1="8085" x2="26697" y2="7234"/>
                        <a14:foregroundMark x1="24882" y1="8511" x2="25487" y2="8085"/>
                        <a14:foregroundMark x1="21860" y1="10638" x2="24882" y2="8511"/>
                        <a14:foregroundMark x1="40195" y1="14468" x2="42791" y2="19574"/>
                        <a14:foregroundMark x1="39418" y1="12941" x2="40195" y2="14468"/>
                        <a14:foregroundMark x1="33488" y1="1277" x2="34145" y2="2569"/>
                        <a14:foregroundMark x1="36497" y1="34894" x2="36279" y2="35745"/>
                        <a14:foregroundMark x1="40416" y1="19574" x2="37259" y2="31915"/>
                        <a14:foregroundMark x1="41395" y1="15745" x2="40416" y2="19574"/>
                        <a14:foregroundMark x1="88495" y1="77872" x2="88372" y2="80851"/>
                        <a14:foregroundMark x1="88530" y1="77021" x2="88495" y2="77872"/>
                        <a14:foregroundMark x1="88566" y1="76136" x2="88530" y2="77021"/>
                        <a14:foregroundMark x1="75117" y1="88936" x2="74419" y2="89362"/>
                        <a14:foregroundMark x1="75814" y1="88511" x2="75117" y2="88936"/>
                        <a14:foregroundMark x1="76324" y1="88200" x2="75814" y2="88511"/>
                        <a14:foregroundMark x1="88372" y1="80851" x2="79174" y2="86461"/>
                        <a14:foregroundMark x1="92465" y1="76170" x2="92558" y2="77021"/>
                        <a14:foregroundMark x1="92448" y1="76017" x2="92465" y2="76170"/>
                        <a14:foregroundMark x1="91023" y1="62979" x2="91056" y2="63280"/>
                        <a14:foregroundMark x1="90977" y1="62553" x2="91023" y2="62979"/>
                        <a14:foregroundMark x1="90698" y1="60000" x2="90977" y2="62553"/>
                        <a14:backgroundMark x1="90233" y1="33191" x2="54884" y2="31915"/>
                        <a14:backgroundMark x1="51163" y1="32766" x2="44651" y2="33191"/>
                        <a14:backgroundMark x1="9767" y1="32766" x2="14884" y2="32340"/>
                        <a14:backgroundMark x1="17674" y1="32340" x2="19535" y2="31915"/>
                        <a14:backgroundMark x1="21395" y1="31915" x2="19070" y2="34894"/>
                        <a14:backgroundMark x1="40465" y1="31915" x2="40465" y2="34894"/>
                        <a14:backgroundMark x1="27907" y1="10638" x2="37209" y2="11915"/>
                        <a14:backgroundMark x1="29767" y1="6809" x2="37209" y2="10638"/>
                        <a14:backgroundMark x1="33023" y1="5957" x2="30698" y2="5957"/>
                        <a14:backgroundMark x1="27907" y1="5957" x2="30698" y2="5532"/>
                        <a14:backgroundMark x1="38140" y1="12340" x2="39070" y2="13191"/>
                        <a14:backgroundMark x1="37674" y1="8936" x2="39070" y2="11489"/>
                        <a14:backgroundMark x1="37674" y1="10638" x2="38140" y2="12340"/>
                        <a14:backgroundMark x1="84651" y1="60426" x2="84730" y2="60544"/>
                        <a14:backgroundMark x1="86977" y1="63404" x2="87442" y2="76170"/>
                        <a14:backgroundMark x1="80930" y1="89787" x2="75814" y2="87234"/>
                        <a14:backgroundMark x1="75814" y1="88936" x2="75814" y2="88936"/>
                        <a14:backgroundMark x1="76744" y1="87660" x2="76744" y2="87660"/>
                        <a14:backgroundMark x1="76744" y1="88511" x2="76744" y2="88511"/>
                        <a14:backgroundMark x1="75349" y1="88511" x2="75349" y2="88511"/>
                        <a14:backgroundMark x1="88372" y1="77021" x2="88372" y2="77021"/>
                        <a14:backgroundMark x1="89302" y1="75319" x2="89302" y2="75319"/>
                        <a14:backgroundMark x1="88837" y1="77021" x2="88837" y2="77021"/>
                        <a14:backgroundMark x1="87907" y1="76170" x2="87907" y2="76170"/>
                        <a14:backgroundMark x1="89302" y1="75745" x2="89302" y2="75745"/>
                        <a14:backgroundMark x1="87442" y1="77872" x2="87442" y2="77872"/>
                        <a14:backgroundMark x1="90233" y1="63830" x2="90233" y2="63830"/>
                        <a14:backgroundMark x1="90233" y1="63830" x2="90233" y2="63830"/>
                        <a14:backgroundMark x1="90698" y1="62979" x2="90698" y2="62979"/>
                        <a14:backgroundMark x1="39535" y1="14468" x2="39535" y2="14468"/>
                        <a14:backgroundMark x1="31628" y1="4255" x2="31628" y2="4255"/>
                        <a14:backgroundMark x1="33488" y1="3404" x2="33488" y2="3404"/>
                        <a14:backgroundMark x1="26512" y1="8511" x2="26512" y2="8511"/>
                        <a14:backgroundMark x1="26977" y1="6809" x2="26977" y2="6809"/>
                        <a14:backgroundMark x1="25581" y1="8511" x2="25581" y2="8511"/>
                        <a14:backgroundMark x1="32093" y1="3404" x2="32093" y2="3404"/>
                        <a14:backgroundMark x1="34884" y1="3404" x2="34884" y2="3404"/>
                        <a14:backgroundMark x1="26512" y1="7234" x2="26512" y2="7234"/>
                        <a14:backgroundMark x1="26047" y1="8085" x2="26047" y2="8085"/>
                        <a14:backgroundMark x1="43721" y1="19574" x2="43721" y2="19574"/>
                        <a14:backgroundMark x1="90233" y1="62553" x2="90233" y2="62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55" y="475802"/>
            <a:ext cx="5458837" cy="596663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0B3C8-8240-7304-62CA-87B59E59C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5503" y="1984442"/>
            <a:ext cx="6920639" cy="478211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dirty="0"/>
              <a:t>Decide what you want to do</a:t>
            </a:r>
          </a:p>
          <a:p>
            <a:pPr lvl="1"/>
            <a:r>
              <a:rPr lang="en-US" sz="2800" dirty="0"/>
              <a:t>Talk to your friends and brainstorm ideas</a:t>
            </a:r>
          </a:p>
          <a:p>
            <a:pPr lvl="1"/>
            <a:r>
              <a:rPr lang="en-US" sz="2800" dirty="0"/>
              <a:t>Sketch an outline of it using either digital tools or paper</a:t>
            </a:r>
          </a:p>
          <a:p>
            <a:r>
              <a:rPr lang="en-US" dirty="0"/>
              <a:t>Find something that has a simple outline, like this loch ness monster!</a:t>
            </a:r>
          </a:p>
          <a:p>
            <a:r>
              <a:rPr lang="en-US" dirty="0"/>
              <a:t>You can draw it in Microsoft Paint, Canva, Figma or something else</a:t>
            </a:r>
          </a:p>
          <a:p>
            <a:r>
              <a:rPr lang="en-US" dirty="0"/>
              <a:t>Once you’ve got your outline, save an image of it to your computer, then convert it to an SVG. You can do that through this website: </a:t>
            </a:r>
          </a:p>
          <a:p>
            <a:r>
              <a:rPr lang="en-US" sz="4200" dirty="0"/>
              <a:t>https://picsvg.com</a:t>
            </a:r>
          </a:p>
        </p:txBody>
      </p:sp>
    </p:spTree>
    <p:extLst>
      <p:ext uri="{BB962C8B-B14F-4D97-AF65-F5344CB8AC3E}">
        <p14:creationId xmlns:p14="http://schemas.microsoft.com/office/powerpoint/2010/main" val="312399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48BF2-0422-C5A2-4EB5-5085E8CBB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02656"/>
            <a:ext cx="3383280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Import the image into </a:t>
            </a:r>
            <a:r>
              <a:rPr lang="en-US" sz="4800" dirty="0" err="1"/>
              <a:t>TinkerCAD</a:t>
            </a:r>
            <a:endParaRPr lang="en-US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44804-A00D-6F5A-E351-18D03572E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83280" y="128017"/>
            <a:ext cx="8662415" cy="346256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/>
              <a:t>Now that you have your template, we can start designing!</a:t>
            </a:r>
          </a:p>
          <a:p>
            <a:r>
              <a:rPr lang="en-US" sz="3200" dirty="0"/>
              <a:t>Click the import button in the top right</a:t>
            </a:r>
          </a:p>
          <a:p>
            <a:r>
              <a:rPr lang="en-US" sz="3200" dirty="0"/>
              <a:t>Select your chosen file and click “open”</a:t>
            </a:r>
          </a:p>
          <a:p>
            <a:r>
              <a:rPr lang="en-US" sz="3200" dirty="0"/>
              <a:t>A loading bar will appear in the bottom left and tell you once your image has been successfully imported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415F72-2D11-F976-99D5-681EB8C58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885" y="1077427"/>
            <a:ext cx="1290193" cy="594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620B95-FB3C-0F3D-FE3C-0BBFD9BAA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462" y="3590586"/>
            <a:ext cx="4031665" cy="3028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88F9FE-9483-00C7-2B7E-E25F7AC50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548" y="4061815"/>
            <a:ext cx="5146650" cy="83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6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DBBF0-8393-C827-430A-895C9287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1749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15EE6-5DAA-6DF0-F0CA-A82A19805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3307" y="1540041"/>
            <a:ext cx="11010499" cy="48511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on your image and then HOLD SHIFT and click one of the white boxes on the outline of the shape.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general, your outline probably shouldn’t be over  100mm x 100mm (the dimensions that you type in are in mm)</a:t>
            </a:r>
          </a:p>
        </p:txBody>
      </p:sp>
    </p:spTree>
    <p:extLst>
      <p:ext uri="{BB962C8B-B14F-4D97-AF65-F5344CB8AC3E}">
        <p14:creationId xmlns:p14="http://schemas.microsoft.com/office/powerpoint/2010/main" val="1179198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19F48-204C-43B2-6C68-A64EBA3CC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A97FA-4350-B1E7-33BE-668FAFDB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978" y="1093794"/>
            <a:ext cx="2354479" cy="7535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3D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00009-7F80-ECFB-9BCA-68AA8D51A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3933" y="2376904"/>
            <a:ext cx="4589328" cy="29873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Duplicate the shape, and make it 2mm smaller on each side (don’t hold shift when changing the new shape’s proportions)</a:t>
            </a:r>
          </a:p>
          <a:p>
            <a:r>
              <a:rPr lang="en-US" sz="1800" dirty="0"/>
              <a:t>Then with the smaller shape selected, click hole</a:t>
            </a:r>
          </a:p>
          <a:p>
            <a:r>
              <a:rPr lang="en-US" sz="1800" dirty="0"/>
              <a:t>Then hold control and select both shapes then </a:t>
            </a:r>
            <a:r>
              <a:rPr lang="en-US" sz="1800"/>
              <a:t>click group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5873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56987-8CD7-6DBE-BB15-73A77DA1D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Pretty little border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5D53C-1194-F471-0AF0-2C630162B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1182" y="2664886"/>
            <a:ext cx="10896834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Duplicate the shape</a:t>
            </a:r>
          </a:p>
          <a:p>
            <a:r>
              <a:rPr lang="en-US" sz="2200" dirty="0"/>
              <a:t>Change the dimensions of the new shape</a:t>
            </a:r>
          </a:p>
          <a:p>
            <a:pPr lvl="1"/>
            <a:r>
              <a:rPr lang="en-US" sz="1800" dirty="0"/>
              <a:t>Thickness ~ 5mm</a:t>
            </a:r>
          </a:p>
          <a:p>
            <a:pPr lvl="1"/>
            <a:r>
              <a:rPr lang="en-US" sz="1800" dirty="0"/>
              <a:t>Depth ~ 2mm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A8920-2D0C-4243-1EB6-3F677AF61A93}"/>
              </a:ext>
            </a:extLst>
          </p:cNvPr>
          <p:cNvSpPr txBox="1"/>
          <p:nvPr/>
        </p:nvSpPr>
        <p:spPr>
          <a:xfrm>
            <a:off x="661182" y="4009393"/>
            <a:ext cx="7239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Make sure they are positioned on top of one another!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Now select both parts and click group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7FA90-FA0E-14A1-0141-8C797C876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789" y="4394113"/>
            <a:ext cx="438211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90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d9883c0-2819-4782-9db3-9699c547e0b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2CB27D57495741BCA96918BC5E8EF1" ma:contentTypeVersion="17" ma:contentTypeDescription="Create a new document." ma:contentTypeScope="" ma:versionID="0fe859128e7694f7560e9b0624c05f9c">
  <xsd:schema xmlns:xsd="http://www.w3.org/2001/XMLSchema" xmlns:xs="http://www.w3.org/2001/XMLSchema" xmlns:p="http://schemas.microsoft.com/office/2006/metadata/properties" xmlns:ns3="ed9883c0-2819-4782-9db3-9699c547e0b2" xmlns:ns4="a98b53cd-dc01-4371-9a83-e5198eb741a3" targetNamespace="http://schemas.microsoft.com/office/2006/metadata/properties" ma:root="true" ma:fieldsID="b867e66dfbfe40fab44bbcb6af7a9533" ns3:_="" ns4:_="">
    <xsd:import namespace="ed9883c0-2819-4782-9db3-9699c547e0b2"/>
    <xsd:import namespace="a98b53cd-dc01-4371-9a83-e5198eb741a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883c0-2819-4782-9db3-9699c547e0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8b53cd-dc01-4371-9a83-e5198eb741a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70FFBA-6D0C-4120-AD0C-5E6B09577D80}">
  <ds:schemaRefs>
    <ds:schemaRef ds:uri="http://purl.org/dc/elements/1.1/"/>
    <ds:schemaRef ds:uri="http://schemas.microsoft.com/office/2006/metadata/properties"/>
    <ds:schemaRef ds:uri="ed9883c0-2819-4782-9db3-9699c547e0b2"/>
    <ds:schemaRef ds:uri="http://purl.org/dc/terms/"/>
    <ds:schemaRef ds:uri="http://schemas.openxmlformats.org/package/2006/metadata/core-properties"/>
    <ds:schemaRef ds:uri="a98b53cd-dc01-4371-9a83-e5198eb741a3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F53EEDC-721B-49FA-BE00-70D073BDE9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883c0-2819-4782-9db3-9699c547e0b2"/>
    <ds:schemaRef ds:uri="a98b53cd-dc01-4371-9a83-e5198eb741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8F9454-BA08-4197-A384-0E28573C3A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2141</TotalTime>
  <Words>473</Words>
  <Application>Microsoft Office PowerPoint</Application>
  <PresentationFormat>Widescreen</PresentationFormat>
  <Paragraphs>62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Open Sans</vt:lpstr>
      <vt:lpstr>Office Theme</vt:lpstr>
      <vt:lpstr>PowerPoint Presentation</vt:lpstr>
      <vt:lpstr>.</vt:lpstr>
      <vt:lpstr>What are you doing here?</vt:lpstr>
      <vt:lpstr>So, let’s get started!</vt:lpstr>
      <vt:lpstr>Choose your design!</vt:lpstr>
      <vt:lpstr>Import the image into TinkerCAD</vt:lpstr>
      <vt:lpstr>Size</vt:lpstr>
      <vt:lpstr>3D Time</vt:lpstr>
      <vt:lpstr>Pretty little border</vt:lpstr>
      <vt:lpstr>ADMIRE IT!</vt:lpstr>
      <vt:lpstr>Screenshot</vt:lpstr>
      <vt:lpstr>Export </vt:lpstr>
      <vt:lpstr>Export</vt:lpstr>
      <vt:lpstr>Submitting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Katherine Caulfield</dc:creator>
  <cp:lastModifiedBy>Hugo Robinson</cp:lastModifiedBy>
  <cp:revision>33</cp:revision>
  <dcterms:created xsi:type="dcterms:W3CDTF">2024-11-19T12:35:11Z</dcterms:created>
  <dcterms:modified xsi:type="dcterms:W3CDTF">2026-01-20T08:03:59Z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0x010100E72CB27D57495741BCA96918BC5E8EF1</vt:lpwstr>
  </property>
</Properties>
</file>